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0" r:id="rId4"/>
    <p:sldId id="262" r:id="rId5"/>
    <p:sldId id="260" r:id="rId6"/>
    <p:sldId id="261" r:id="rId7"/>
    <p:sldId id="273" r:id="rId8"/>
    <p:sldId id="274" r:id="rId9"/>
    <p:sldId id="263" r:id="rId10"/>
    <p:sldId id="271" r:id="rId11"/>
    <p:sldId id="268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47" autoAdjust="0"/>
  </p:normalViewPr>
  <p:slideViewPr>
    <p:cSldViewPr>
      <p:cViewPr varScale="1">
        <p:scale>
          <a:sx n="53" d="100"/>
          <a:sy n="53" d="100"/>
        </p:scale>
        <p:origin x="-18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376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8432F-D3D6-4FB7-A258-51583536D486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326CC651-93A4-4117-822C-BEA13A4835C4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Percepção (captar a intenção do adversário</a:t>
          </a:r>
          <a:r>
            <a:rPr lang="pt-BR" sz="1600" b="1" dirty="0" smtClean="0">
              <a:solidFill>
                <a:schemeClr val="tx1"/>
              </a:solidFill>
            </a:rPr>
            <a:t>)</a:t>
          </a:r>
          <a:endParaRPr lang="pt-BR" sz="1600" b="1" dirty="0">
            <a:solidFill>
              <a:schemeClr val="tx1"/>
            </a:solidFill>
          </a:endParaRPr>
        </a:p>
      </dgm:t>
    </dgm:pt>
    <dgm:pt modelId="{E97FAB65-EB9A-41F6-9A94-50D0EE81C5B1}" type="parTrans" cxnId="{AE0F0FEF-6114-4DD1-A782-E2A39083BA2F}">
      <dgm:prSet/>
      <dgm:spPr/>
      <dgm:t>
        <a:bodyPr/>
        <a:lstStyle/>
        <a:p>
          <a:endParaRPr lang="pt-BR"/>
        </a:p>
      </dgm:t>
    </dgm:pt>
    <dgm:pt modelId="{89EE3A0A-4AE0-4128-94D6-31248F09BD91}" type="sibTrans" cxnId="{AE0F0FEF-6114-4DD1-A782-E2A39083BA2F}">
      <dgm:prSet/>
      <dgm:spPr/>
      <dgm:t>
        <a:bodyPr/>
        <a:lstStyle/>
        <a:p>
          <a:endParaRPr lang="pt-BR"/>
        </a:p>
      </dgm:t>
    </dgm:pt>
    <dgm:pt modelId="{30962090-98BC-4422-B9FB-235B12774B13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Reação (decidir a atitude a ser tomada)</a:t>
          </a:r>
          <a:endParaRPr lang="pt-B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A4EDE23-7007-4D24-A737-AFEF1FF750DB}" type="parTrans" cxnId="{04A1DA8F-8DD5-43F6-A69B-9F1FD1D27ED6}">
      <dgm:prSet/>
      <dgm:spPr/>
      <dgm:t>
        <a:bodyPr/>
        <a:lstStyle/>
        <a:p>
          <a:endParaRPr lang="pt-BR"/>
        </a:p>
      </dgm:t>
    </dgm:pt>
    <dgm:pt modelId="{DADF3550-BD77-4282-B91F-401C851E069E}" type="sibTrans" cxnId="{04A1DA8F-8DD5-43F6-A69B-9F1FD1D27ED6}">
      <dgm:prSet/>
      <dgm:spPr/>
      <dgm:t>
        <a:bodyPr/>
        <a:lstStyle/>
        <a:p>
          <a:endParaRPr lang="pt-BR"/>
        </a:p>
      </dgm:t>
    </dgm:pt>
    <dgm:pt modelId="{D0DE4536-32EF-495E-98CA-94FB5E1B9E9F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Ação (execução)</a:t>
          </a:r>
          <a:endParaRPr lang="pt-B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EAC1D43-8422-49DA-A7E4-F54471F7CFE9}" type="parTrans" cxnId="{3558B8C0-B0BA-4EB5-A9BF-42527A1803A8}">
      <dgm:prSet/>
      <dgm:spPr/>
      <dgm:t>
        <a:bodyPr/>
        <a:lstStyle/>
        <a:p>
          <a:endParaRPr lang="pt-BR"/>
        </a:p>
      </dgm:t>
    </dgm:pt>
    <dgm:pt modelId="{D1F8ECDE-746B-4073-AAA9-1FD2A3C72F5E}" type="sibTrans" cxnId="{3558B8C0-B0BA-4EB5-A9BF-42527A1803A8}">
      <dgm:prSet/>
      <dgm:spPr/>
      <dgm:t>
        <a:bodyPr/>
        <a:lstStyle/>
        <a:p>
          <a:endParaRPr lang="pt-BR"/>
        </a:p>
      </dgm:t>
    </dgm:pt>
    <dgm:pt modelId="{A20498F9-A54A-435F-A43C-CF6FF3D26AE5}" type="pres">
      <dgm:prSet presAssocID="{A8B8432F-D3D6-4FB7-A258-51583536D4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0D8E441-B0B7-42E9-8425-0EF2C4279B64}" type="pres">
      <dgm:prSet presAssocID="{326CC651-93A4-4117-822C-BEA13A4835C4}" presName="parentLin" presStyleCnt="0"/>
      <dgm:spPr/>
    </dgm:pt>
    <dgm:pt modelId="{3AB8C3BD-E3CF-403D-90C1-DC51EB2C73FE}" type="pres">
      <dgm:prSet presAssocID="{326CC651-93A4-4117-822C-BEA13A4835C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65E041C7-62EE-455A-9358-0C296BE4AE69}" type="pres">
      <dgm:prSet presAssocID="{326CC651-93A4-4117-822C-BEA13A4835C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788F0F-2CD6-4F7E-839A-B44EB4D2D61E}" type="pres">
      <dgm:prSet presAssocID="{326CC651-93A4-4117-822C-BEA13A4835C4}" presName="negativeSpace" presStyleCnt="0"/>
      <dgm:spPr/>
    </dgm:pt>
    <dgm:pt modelId="{10FCB34B-CA2D-4043-80ED-B3C9DBA12885}" type="pres">
      <dgm:prSet presAssocID="{326CC651-93A4-4117-822C-BEA13A4835C4}" presName="childText" presStyleLbl="conFgAcc1" presStyleIdx="0" presStyleCnt="3">
        <dgm:presLayoutVars>
          <dgm:bulletEnabled val="1"/>
        </dgm:presLayoutVars>
      </dgm:prSet>
      <dgm:spPr/>
    </dgm:pt>
    <dgm:pt modelId="{ADB1AE1C-24F5-442A-A4E4-2C4F0E2D02EC}" type="pres">
      <dgm:prSet presAssocID="{89EE3A0A-4AE0-4128-94D6-31248F09BD91}" presName="spaceBetweenRectangles" presStyleCnt="0"/>
      <dgm:spPr/>
    </dgm:pt>
    <dgm:pt modelId="{750B42CC-78B4-43E0-B80B-CC59577AD8A7}" type="pres">
      <dgm:prSet presAssocID="{30962090-98BC-4422-B9FB-235B12774B13}" presName="parentLin" presStyleCnt="0"/>
      <dgm:spPr/>
    </dgm:pt>
    <dgm:pt modelId="{3EF26095-C54E-4447-ABC9-F6948DE7E681}" type="pres">
      <dgm:prSet presAssocID="{30962090-98BC-4422-B9FB-235B12774B13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40D48570-59D6-4719-B2DF-8F503F9106BC}" type="pres">
      <dgm:prSet presAssocID="{30962090-98BC-4422-B9FB-235B12774B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EDB172-D9A3-4B27-AB6A-9C728D131AA2}" type="pres">
      <dgm:prSet presAssocID="{30962090-98BC-4422-B9FB-235B12774B13}" presName="negativeSpace" presStyleCnt="0"/>
      <dgm:spPr/>
    </dgm:pt>
    <dgm:pt modelId="{872F9412-66EB-4F98-BCAF-10BD7CA951B7}" type="pres">
      <dgm:prSet presAssocID="{30962090-98BC-4422-B9FB-235B12774B13}" presName="childText" presStyleLbl="conFgAcc1" presStyleIdx="1" presStyleCnt="3" custLinFactY="933" custLinFactNeighborX="-1735" custLinFactNeighborY="100000">
        <dgm:presLayoutVars>
          <dgm:bulletEnabled val="1"/>
        </dgm:presLayoutVars>
      </dgm:prSet>
      <dgm:spPr/>
    </dgm:pt>
    <dgm:pt modelId="{FD0207F4-5409-4601-ACFE-423DA8777517}" type="pres">
      <dgm:prSet presAssocID="{DADF3550-BD77-4282-B91F-401C851E069E}" presName="spaceBetweenRectangles" presStyleCnt="0"/>
      <dgm:spPr/>
    </dgm:pt>
    <dgm:pt modelId="{ABFF510B-EEE8-4327-9D6F-6CAEAA733A4B}" type="pres">
      <dgm:prSet presAssocID="{D0DE4536-32EF-495E-98CA-94FB5E1B9E9F}" presName="parentLin" presStyleCnt="0"/>
      <dgm:spPr/>
    </dgm:pt>
    <dgm:pt modelId="{496A2609-B298-4498-88E5-5748D58E0E3D}" type="pres">
      <dgm:prSet presAssocID="{D0DE4536-32EF-495E-98CA-94FB5E1B9E9F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91FB702E-1FA0-4B92-9E35-8EA317517BF2}" type="pres">
      <dgm:prSet presAssocID="{D0DE4536-32EF-495E-98CA-94FB5E1B9E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C9C0DA-BA3B-45BA-BBE0-976F5CA6028E}" type="pres">
      <dgm:prSet presAssocID="{D0DE4536-32EF-495E-98CA-94FB5E1B9E9F}" presName="negativeSpace" presStyleCnt="0"/>
      <dgm:spPr/>
    </dgm:pt>
    <dgm:pt modelId="{38F6D0E7-70B4-463F-A00F-8EC2194570BF}" type="pres">
      <dgm:prSet presAssocID="{D0DE4536-32EF-495E-98CA-94FB5E1B9E9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C985E5-DDB7-4260-AD0D-020A7A00DF4C}" type="presOf" srcId="{D0DE4536-32EF-495E-98CA-94FB5E1B9E9F}" destId="{496A2609-B298-4498-88E5-5748D58E0E3D}" srcOrd="0" destOrd="0" presId="urn:microsoft.com/office/officeart/2005/8/layout/list1"/>
    <dgm:cxn modelId="{60E39599-04CC-4B9D-A9E5-E039BB753475}" type="presOf" srcId="{30962090-98BC-4422-B9FB-235B12774B13}" destId="{3EF26095-C54E-4447-ABC9-F6948DE7E681}" srcOrd="0" destOrd="0" presId="urn:microsoft.com/office/officeart/2005/8/layout/list1"/>
    <dgm:cxn modelId="{8ABE2D01-18D5-4595-9090-EC94A6F61F3E}" type="presOf" srcId="{D0DE4536-32EF-495E-98CA-94FB5E1B9E9F}" destId="{91FB702E-1FA0-4B92-9E35-8EA317517BF2}" srcOrd="1" destOrd="0" presId="urn:microsoft.com/office/officeart/2005/8/layout/list1"/>
    <dgm:cxn modelId="{24CA710D-2553-4EA4-A483-F2CDD93C1FAD}" type="presOf" srcId="{A8B8432F-D3D6-4FB7-A258-51583536D486}" destId="{A20498F9-A54A-435F-A43C-CF6FF3D26AE5}" srcOrd="0" destOrd="0" presId="urn:microsoft.com/office/officeart/2005/8/layout/list1"/>
    <dgm:cxn modelId="{4769DA1B-8064-4557-8F58-052C93CBECFC}" type="presOf" srcId="{326CC651-93A4-4117-822C-BEA13A4835C4}" destId="{3AB8C3BD-E3CF-403D-90C1-DC51EB2C73FE}" srcOrd="0" destOrd="0" presId="urn:microsoft.com/office/officeart/2005/8/layout/list1"/>
    <dgm:cxn modelId="{6C48806E-AB5C-4949-97DB-DACF0EB4BF5F}" type="presOf" srcId="{326CC651-93A4-4117-822C-BEA13A4835C4}" destId="{65E041C7-62EE-455A-9358-0C296BE4AE69}" srcOrd="1" destOrd="0" presId="urn:microsoft.com/office/officeart/2005/8/layout/list1"/>
    <dgm:cxn modelId="{5473D96D-4103-429A-88BA-4C53EBD5F19C}" type="presOf" srcId="{30962090-98BC-4422-B9FB-235B12774B13}" destId="{40D48570-59D6-4719-B2DF-8F503F9106BC}" srcOrd="1" destOrd="0" presId="urn:microsoft.com/office/officeart/2005/8/layout/list1"/>
    <dgm:cxn modelId="{3558B8C0-B0BA-4EB5-A9BF-42527A1803A8}" srcId="{A8B8432F-D3D6-4FB7-A258-51583536D486}" destId="{D0DE4536-32EF-495E-98CA-94FB5E1B9E9F}" srcOrd="2" destOrd="0" parTransId="{FEAC1D43-8422-49DA-A7E4-F54471F7CFE9}" sibTransId="{D1F8ECDE-746B-4073-AAA9-1FD2A3C72F5E}"/>
    <dgm:cxn modelId="{04A1DA8F-8DD5-43F6-A69B-9F1FD1D27ED6}" srcId="{A8B8432F-D3D6-4FB7-A258-51583536D486}" destId="{30962090-98BC-4422-B9FB-235B12774B13}" srcOrd="1" destOrd="0" parTransId="{0A4EDE23-7007-4D24-A737-AFEF1FF750DB}" sibTransId="{DADF3550-BD77-4282-B91F-401C851E069E}"/>
    <dgm:cxn modelId="{AE0F0FEF-6114-4DD1-A782-E2A39083BA2F}" srcId="{A8B8432F-D3D6-4FB7-A258-51583536D486}" destId="{326CC651-93A4-4117-822C-BEA13A4835C4}" srcOrd="0" destOrd="0" parTransId="{E97FAB65-EB9A-41F6-9A94-50D0EE81C5B1}" sibTransId="{89EE3A0A-4AE0-4128-94D6-31248F09BD91}"/>
    <dgm:cxn modelId="{0547DEF5-5DF6-47FB-86E3-C5CE67CA9249}" type="presParOf" srcId="{A20498F9-A54A-435F-A43C-CF6FF3D26AE5}" destId="{50D8E441-B0B7-42E9-8425-0EF2C4279B64}" srcOrd="0" destOrd="0" presId="urn:microsoft.com/office/officeart/2005/8/layout/list1"/>
    <dgm:cxn modelId="{26E91C9D-0831-488E-9BC4-6C66A9269F99}" type="presParOf" srcId="{50D8E441-B0B7-42E9-8425-0EF2C4279B64}" destId="{3AB8C3BD-E3CF-403D-90C1-DC51EB2C73FE}" srcOrd="0" destOrd="0" presId="urn:microsoft.com/office/officeart/2005/8/layout/list1"/>
    <dgm:cxn modelId="{7B4EE7C1-BC06-41BB-8021-76B6A1334220}" type="presParOf" srcId="{50D8E441-B0B7-42E9-8425-0EF2C4279B64}" destId="{65E041C7-62EE-455A-9358-0C296BE4AE69}" srcOrd="1" destOrd="0" presId="urn:microsoft.com/office/officeart/2005/8/layout/list1"/>
    <dgm:cxn modelId="{3B0A2DF0-FF9E-4E64-A551-981714A14A30}" type="presParOf" srcId="{A20498F9-A54A-435F-A43C-CF6FF3D26AE5}" destId="{1C788F0F-2CD6-4F7E-839A-B44EB4D2D61E}" srcOrd="1" destOrd="0" presId="urn:microsoft.com/office/officeart/2005/8/layout/list1"/>
    <dgm:cxn modelId="{956E44B5-1E5A-4D6B-BB28-29222FADD16E}" type="presParOf" srcId="{A20498F9-A54A-435F-A43C-CF6FF3D26AE5}" destId="{10FCB34B-CA2D-4043-80ED-B3C9DBA12885}" srcOrd="2" destOrd="0" presId="urn:microsoft.com/office/officeart/2005/8/layout/list1"/>
    <dgm:cxn modelId="{9672D9D2-A445-4ECD-BC8F-363DEF95804E}" type="presParOf" srcId="{A20498F9-A54A-435F-A43C-CF6FF3D26AE5}" destId="{ADB1AE1C-24F5-442A-A4E4-2C4F0E2D02EC}" srcOrd="3" destOrd="0" presId="urn:microsoft.com/office/officeart/2005/8/layout/list1"/>
    <dgm:cxn modelId="{6363F7F0-DA9C-40FD-AA2E-01D48F2DC810}" type="presParOf" srcId="{A20498F9-A54A-435F-A43C-CF6FF3D26AE5}" destId="{750B42CC-78B4-43E0-B80B-CC59577AD8A7}" srcOrd="4" destOrd="0" presId="urn:microsoft.com/office/officeart/2005/8/layout/list1"/>
    <dgm:cxn modelId="{97A6DE39-7223-498F-8B16-EC43EA915905}" type="presParOf" srcId="{750B42CC-78B4-43E0-B80B-CC59577AD8A7}" destId="{3EF26095-C54E-4447-ABC9-F6948DE7E681}" srcOrd="0" destOrd="0" presId="urn:microsoft.com/office/officeart/2005/8/layout/list1"/>
    <dgm:cxn modelId="{BDE8A248-B221-47ED-AD8B-E5BFC686913A}" type="presParOf" srcId="{750B42CC-78B4-43E0-B80B-CC59577AD8A7}" destId="{40D48570-59D6-4719-B2DF-8F503F9106BC}" srcOrd="1" destOrd="0" presId="urn:microsoft.com/office/officeart/2005/8/layout/list1"/>
    <dgm:cxn modelId="{D96E0FE1-7CE3-47DA-8668-CDEC574D40C6}" type="presParOf" srcId="{A20498F9-A54A-435F-A43C-CF6FF3D26AE5}" destId="{D6EDB172-D9A3-4B27-AB6A-9C728D131AA2}" srcOrd="5" destOrd="0" presId="urn:microsoft.com/office/officeart/2005/8/layout/list1"/>
    <dgm:cxn modelId="{6E5B7F0A-E619-4FCC-BE68-9AD4C9A4AFFF}" type="presParOf" srcId="{A20498F9-A54A-435F-A43C-CF6FF3D26AE5}" destId="{872F9412-66EB-4F98-BCAF-10BD7CA951B7}" srcOrd="6" destOrd="0" presId="urn:microsoft.com/office/officeart/2005/8/layout/list1"/>
    <dgm:cxn modelId="{8750AC41-705E-427D-BF45-472681EF5343}" type="presParOf" srcId="{A20498F9-A54A-435F-A43C-CF6FF3D26AE5}" destId="{FD0207F4-5409-4601-ACFE-423DA8777517}" srcOrd="7" destOrd="0" presId="urn:microsoft.com/office/officeart/2005/8/layout/list1"/>
    <dgm:cxn modelId="{0E5C3AB9-18FC-447A-993A-2D9508832C0B}" type="presParOf" srcId="{A20498F9-A54A-435F-A43C-CF6FF3D26AE5}" destId="{ABFF510B-EEE8-4327-9D6F-6CAEAA733A4B}" srcOrd="8" destOrd="0" presId="urn:microsoft.com/office/officeart/2005/8/layout/list1"/>
    <dgm:cxn modelId="{BE8D24F5-1C60-4141-AABE-7478085B51AB}" type="presParOf" srcId="{ABFF510B-EEE8-4327-9D6F-6CAEAA733A4B}" destId="{496A2609-B298-4498-88E5-5748D58E0E3D}" srcOrd="0" destOrd="0" presId="urn:microsoft.com/office/officeart/2005/8/layout/list1"/>
    <dgm:cxn modelId="{CFC23A0D-4C55-4818-BF97-D1F5699FEDF5}" type="presParOf" srcId="{ABFF510B-EEE8-4327-9D6F-6CAEAA733A4B}" destId="{91FB702E-1FA0-4B92-9E35-8EA317517BF2}" srcOrd="1" destOrd="0" presId="urn:microsoft.com/office/officeart/2005/8/layout/list1"/>
    <dgm:cxn modelId="{CD4A1179-0C78-452B-B727-B1B4A5BFC8BA}" type="presParOf" srcId="{A20498F9-A54A-435F-A43C-CF6FF3D26AE5}" destId="{DCC9C0DA-BA3B-45BA-BBE0-976F5CA6028E}" srcOrd="9" destOrd="0" presId="urn:microsoft.com/office/officeart/2005/8/layout/list1"/>
    <dgm:cxn modelId="{449AFC47-F80A-4E4F-8E4E-BF1EE14D7AE5}" type="presParOf" srcId="{A20498F9-A54A-435F-A43C-CF6FF3D26AE5}" destId="{38F6D0E7-70B4-463F-A00F-8EC2194570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FCB34B-CA2D-4043-80ED-B3C9DBA12885}">
      <dsp:nvSpPr>
        <dsp:cNvPr id="0" name=""/>
        <dsp:cNvSpPr/>
      </dsp:nvSpPr>
      <dsp:spPr>
        <a:xfrm>
          <a:off x="0" y="520416"/>
          <a:ext cx="672040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041C7-62EE-455A-9358-0C296BE4AE69}">
      <dsp:nvSpPr>
        <dsp:cNvPr id="0" name=""/>
        <dsp:cNvSpPr/>
      </dsp:nvSpPr>
      <dsp:spPr>
        <a:xfrm>
          <a:off x="336020" y="18575"/>
          <a:ext cx="4704285" cy="10036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Percepção (captar a intenção do adversário</a:t>
          </a:r>
          <a:r>
            <a:rPr lang="pt-BR" sz="1600" b="1" kern="1200" dirty="0" smtClean="0">
              <a:solidFill>
                <a:schemeClr val="tx1"/>
              </a:solidFill>
            </a:rPr>
            <a:t>)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336020" y="18575"/>
        <a:ext cx="4704285" cy="1003680"/>
      </dsp:txXfrm>
    </dsp:sp>
    <dsp:sp modelId="{872F9412-66EB-4F98-BCAF-10BD7CA951B7}">
      <dsp:nvSpPr>
        <dsp:cNvPr id="0" name=""/>
        <dsp:cNvSpPr/>
      </dsp:nvSpPr>
      <dsp:spPr>
        <a:xfrm>
          <a:off x="0" y="2254249"/>
          <a:ext cx="672040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48570-59D6-4719-B2DF-8F503F9106BC}">
      <dsp:nvSpPr>
        <dsp:cNvPr id="0" name=""/>
        <dsp:cNvSpPr/>
      </dsp:nvSpPr>
      <dsp:spPr>
        <a:xfrm>
          <a:off x="336020" y="1560816"/>
          <a:ext cx="4704285" cy="1003680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Reação (decidir a atitude a ser tomada)</a:t>
          </a:r>
          <a:endParaRPr lang="pt-BR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6020" y="1560816"/>
        <a:ext cx="4704285" cy="1003680"/>
      </dsp:txXfrm>
    </dsp:sp>
    <dsp:sp modelId="{38F6D0E7-70B4-463F-A00F-8EC2194570BF}">
      <dsp:nvSpPr>
        <dsp:cNvPr id="0" name=""/>
        <dsp:cNvSpPr/>
      </dsp:nvSpPr>
      <dsp:spPr>
        <a:xfrm>
          <a:off x="0" y="3604896"/>
          <a:ext cx="672040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B702E-1FA0-4B92-9E35-8EA317517BF2}">
      <dsp:nvSpPr>
        <dsp:cNvPr id="0" name=""/>
        <dsp:cNvSpPr/>
      </dsp:nvSpPr>
      <dsp:spPr>
        <a:xfrm>
          <a:off x="336020" y="3103056"/>
          <a:ext cx="4704285" cy="100368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11" tIns="0" rIns="17781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Ação (execução)</a:t>
          </a:r>
          <a:endParaRPr lang="pt-BR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6020" y="3103056"/>
        <a:ext cx="4704285" cy="100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32C52-9511-4C44-BA8D-44CFC4A08CE2}" type="datetimeFigureOut">
              <a:rPr lang="pt-BR" smtClean="0"/>
              <a:pPr/>
              <a:t>16/5/2012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B80-0891-4369-A2FC-EB575CE22A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39433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830E6-0FC4-4B9D-AE9B-BDD0462BBD65}" type="datetimeFigureOut">
              <a:rPr lang="pt-BR" smtClean="0"/>
              <a:pPr/>
              <a:t>16/5/2012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E8169-8255-4364-843A-24350637BE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814316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6393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autodefesa também inclui a capacidade de enfrentar um adversário sem medo, assim como a capacidade de concentrar energia suficiente, a fim de executar movimentos em função das circunstâncias, concentrando a energia de forma eficaz para entregar técnicas com poder explosivo.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3147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treinamento em defesa pessoal mostrará que antecipar e evitar são atitudes mais sábias do que o confronto físico em si.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6339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verdadeira defesa pessoal não consiste em sobrepujar os outros pela força física, e sim inteligência, percepção, técnica, bom caráter, respeito ao próximo, nobreza de espírito e domínio da agressividade. Mas, quando for necessário, fazer a coragem de enfrentar milhões de adversários vibrar no seu interior.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94247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Uma diferença principal em autodefesa para as mulheres e autodefesa para homens é o agressor potencial. Enquanto os homens normalmente são atacados por estranhos, pesquisas mostram que em 75% dos casos de violência contra mulheres, o perpetrador é alguém de dentro do círculo de conhecido delas. Embora a maioria das mulheres tenha medo de caminhar por determinados ambientes à noite, a realidade é que seu dia-a-dia pode oferecer mais perigo.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2616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043B26-649F-4C28-B34C-5C561CD4BFB7}" type="datetime1">
              <a:rPr lang="pt-BR" smtClean="0"/>
              <a:pPr/>
              <a:t>16/5/2012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0E8C278-5F52-40B9-B77C-39F2FFE942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39189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5A76FC-54F3-4C0D-AB9F-76903293BCDC}" type="datetime1">
              <a:rPr lang="pt-BR" smtClean="0"/>
              <a:pPr/>
              <a:t>16/5/2012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0E8C278-5F52-40B9-B77C-39F2FFE942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470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676C97-EDCF-4168-BB0B-5B334B43BEA3}" type="datetime1">
              <a:rPr lang="pt-BR" smtClean="0"/>
              <a:pPr/>
              <a:t>16/5/2012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0E8C278-5F52-40B9-B77C-39F2FFE942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1538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4A64D-DAD3-48D8-B8FE-54D4873A5CCE}" type="datetime1">
              <a:rPr lang="pt-BR" smtClean="0"/>
              <a:pPr/>
              <a:t>16/5/2012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0E8C278-5F52-40B9-B77C-39F2FFE942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766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7C7A5A-7C46-4FB9-94A4-F467A234939F}" type="datetime1">
              <a:rPr lang="pt-BR" smtClean="0"/>
              <a:pPr/>
              <a:t>16/5/2012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0E8C278-5F52-40B9-B77C-39F2FFE942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125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60BA0D-3D14-495E-9D21-F9364585F15D}" type="datetime1">
              <a:rPr lang="pt-BR" smtClean="0"/>
              <a:pPr/>
              <a:t>16/5/2012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0E8C278-5F52-40B9-B77C-39F2FFE942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134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9FFFD9-0752-4B90-BEEC-1A78B5BE698E}" type="datetime1">
              <a:rPr lang="pt-BR" smtClean="0"/>
              <a:pPr/>
              <a:t>16/5/2012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0E8C278-5F52-40B9-B77C-39F2FFE942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5224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B87F8A-4533-4550-91E3-716DC55E0D90}" type="datetime1">
              <a:rPr lang="pt-BR" smtClean="0"/>
              <a:pPr/>
              <a:t>16/5/2012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0E8C278-5F52-40B9-B77C-39F2FFE942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745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C5EEFA-7F2D-484D-8260-E20216ED518A}" type="datetime1">
              <a:rPr lang="pt-BR" smtClean="0"/>
              <a:pPr/>
              <a:t>16/5/2012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0E8C278-5F52-40B9-B77C-39F2FFE942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779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50D710-23E3-4A2F-8BEF-146CB384457F}" type="datetime1">
              <a:rPr lang="pt-BR" smtClean="0"/>
              <a:pPr/>
              <a:t>16/5/2012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0E8C278-5F52-40B9-B77C-39F2FFE942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0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61711D-22C1-491B-AB6D-0BCB790FCE85}" type="datetime1">
              <a:rPr lang="pt-BR" smtClean="0"/>
              <a:pPr/>
              <a:t>16/5/2012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0E8C278-5F52-40B9-B77C-39F2FFE942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6824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JANAINA\AppData\Local\Microsoft\Windows Live Mail\WLMDSS.tmp\WLMAF20.tmp\logo defesa pessoal - jpg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8702" cy="78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 userDrawn="1"/>
        </p:nvSpPr>
        <p:spPr>
          <a:xfrm>
            <a:off x="6665437" y="260648"/>
            <a:ext cx="24785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800" b="0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ld English Text MT" pitchFamily="66" charset="0"/>
              </a:rPr>
              <a:t>Defesa</a:t>
            </a:r>
            <a:r>
              <a:rPr lang="pt-BR" sz="2800" b="0" cap="none" spc="0" baseline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ld English Text MT" pitchFamily="66" charset="0"/>
              </a:rPr>
              <a:t> Pessoal</a:t>
            </a:r>
            <a:endParaRPr lang="pt-BR" sz="2800" b="0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08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pic>
        <p:nvPicPr>
          <p:cNvPr id="9218" name="Picture 2" descr="C:\Users\JANAINA\AppData\Local\Microsoft\Windows Live Mail\WLMDSS.tmp\WLMEE59.tmp\CAPA DEF P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745" y="0"/>
            <a:ext cx="9289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74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pic>
        <p:nvPicPr>
          <p:cNvPr id="10242" name="Picture 2" descr="C:\Users\JANAINA\AppData\Local\Microsoft\Windows Live Mail\WLMDSS.tmp\WLM8604.tmp\LT_QuestionSignPost_co_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64088" y="4204245"/>
            <a:ext cx="239014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Fundamentos</a:t>
            </a:r>
          </a:p>
          <a:p>
            <a:pPr algn="ctr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</a:t>
            </a:r>
          </a:p>
          <a:p>
            <a:pPr algn="ctr"/>
            <a:r>
              <a:rPr lang="pt-BR" sz="2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Defesa Pessoal</a:t>
            </a:r>
            <a:endParaRPr lang="pt-BR" sz="2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69245" y="2636912"/>
            <a:ext cx="1167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Sobre...</a:t>
            </a:r>
            <a:endParaRPr lang="pt-BR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468560" y="5333146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Ø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Evitar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situações e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lugares perigosos; </a:t>
            </a:r>
          </a:p>
          <a:p>
            <a:pPr lvl="1"/>
            <a:r>
              <a:rPr lang="pt-BR" sz="20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456" y="4005064"/>
            <a:ext cx="5108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Distinguir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uma situação quando apenas se inicia para poder evitar um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confronto;</a:t>
            </a:r>
            <a:endParaRPr lang="pt-BR" sz="2000" b="1" dirty="0"/>
          </a:p>
        </p:txBody>
      </p:sp>
      <p:sp>
        <p:nvSpPr>
          <p:cNvPr id="8" name="Retângulo 7"/>
          <p:cNvSpPr/>
          <p:nvPr/>
        </p:nvSpPr>
        <p:spPr>
          <a:xfrm>
            <a:off x="0" y="1124744"/>
            <a:ext cx="5868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Se não é possível evitar o perigo, então se deve usar a técnica para escapar 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quanto antes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possível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2924944"/>
            <a:ext cx="5004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Manter suas condições emocionais estáveis durante 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perigo;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2276872"/>
            <a:ext cx="4897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Meditação, disciplina, espírito forte;</a:t>
            </a:r>
          </a:p>
        </p:txBody>
      </p:sp>
    </p:spTree>
    <p:extLst>
      <p:ext uri="{BB962C8B-B14F-4D97-AF65-F5344CB8AC3E}">
        <p14:creationId xmlns:p14="http://schemas.microsoft.com/office/powerpoint/2010/main" xmlns="" val="29093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pic>
        <p:nvPicPr>
          <p:cNvPr id="6154" name="Picture 10" descr="http://ndonline.com.br/uploads/2011/08/04-08-2011-21-17-48-p-2-paulo-alceu-lei-maria-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9" y="2636912"/>
            <a:ext cx="4202438" cy="3782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1682805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As mulheres são alvos  dos assaltantes e agressores!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83968" y="2433662"/>
            <a:ext cx="486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Uma diferença principal em autodefesa para as mulheres e autodefesa para homens é o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agressor potencial.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11960" y="365198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Pesquisas </a:t>
            </a:r>
            <a:r>
              <a:rPr lang="pt-BR" dirty="0">
                <a:latin typeface="Arial" pitchFamily="34" charset="0"/>
                <a:cs typeface="Arial" pitchFamily="34" charset="0"/>
              </a:rPr>
              <a:t>mostram que em 75% dos casos de violência contra mulheres, 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agressor  </a:t>
            </a:r>
            <a:r>
              <a:rPr lang="pt-BR" dirty="0">
                <a:latin typeface="Arial" pitchFamily="34" charset="0"/>
                <a:cs typeface="Arial" pitchFamily="34" charset="0"/>
              </a:rPr>
              <a:t>é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alguém de dentro do círculo de conhecido delas. </a:t>
            </a:r>
            <a:endParaRPr lang="pt-BR" b="1" u="sng" dirty="0" smtClean="0">
              <a:latin typeface="Arial" pitchFamily="34" charset="0"/>
              <a:cs typeface="Arial" pitchFamily="34" charset="0"/>
            </a:endParaRPr>
          </a:p>
          <a:p>
            <a:endParaRPr lang="pt-BR" b="1" u="sng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Embora </a:t>
            </a:r>
            <a:r>
              <a:rPr lang="pt-BR" dirty="0">
                <a:latin typeface="Arial" pitchFamily="34" charset="0"/>
                <a:cs typeface="Arial" pitchFamily="34" charset="0"/>
              </a:rPr>
              <a:t>a maioria das mulheres tenha medo de caminhar por </a:t>
            </a:r>
            <a:r>
              <a:rPr lang="pt-BR">
                <a:latin typeface="Arial" pitchFamily="34" charset="0"/>
                <a:cs typeface="Arial" pitchFamily="34" charset="0"/>
              </a:rPr>
              <a:t>determinados </a:t>
            </a:r>
            <a:r>
              <a:rPr lang="pt-BR" smtClean="0">
                <a:latin typeface="Arial" pitchFamily="34" charset="0"/>
                <a:cs typeface="Arial" pitchFamily="34" charset="0"/>
              </a:rPr>
              <a:t>ambientes,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seu dia-a-dia pode </a:t>
            </a:r>
          </a:p>
          <a:p>
            <a:pPr marL="285750" indent="-285750"/>
            <a:r>
              <a:rPr lang="pt-BR" dirty="0" smtClean="0">
                <a:latin typeface="Arial" pitchFamily="34" charset="0"/>
                <a:cs typeface="Arial" pitchFamily="34" charset="0"/>
              </a:rPr>
              <a:t>     oferecer muito perigo.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771800" y="908720"/>
            <a:ext cx="29268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Você sabia?</a:t>
            </a:r>
            <a:endParaRPr lang="pt-BR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9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pic>
        <p:nvPicPr>
          <p:cNvPr id="11266" name="Picture 2" descr="C:\Users\JANAINA\AppData\Local\Microsoft\Windows Live Mail\WLMDSS.tmp\WLM24C5.tmp\BE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483768" y="1052736"/>
            <a:ext cx="39061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6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CURRICULO</a:t>
            </a:r>
            <a:endParaRPr lang="pt-BR" sz="6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2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13427" y="1124744"/>
            <a:ext cx="451714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Mestre: Djair Alves</a:t>
            </a:r>
            <a:endParaRPr lang="pt-BR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67944" y="1456903"/>
            <a:ext cx="482453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 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PT" sz="1400" dirty="0" smtClean="0">
                <a:latin typeface="Arial" pitchFamily="34" charset="0"/>
                <a:cs typeface="Arial" pitchFamily="34" charset="0"/>
              </a:rPr>
              <a:t>Praticante </a:t>
            </a:r>
            <a:r>
              <a:rPr lang="pt-PT" sz="1400" dirty="0">
                <a:latin typeface="Arial" pitchFamily="34" charset="0"/>
                <a:cs typeface="Arial" pitchFamily="34" charset="0"/>
              </a:rPr>
              <a:t>de artes marciais desde 1974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PT" sz="1400" dirty="0" smtClean="0">
                <a:latin typeface="Arial" pitchFamily="34" charset="0"/>
                <a:cs typeface="Arial" pitchFamily="34" charset="0"/>
              </a:rPr>
              <a:t>Faixa preta em Karate, Kung Fu e Aikido;</a:t>
            </a:r>
          </a:p>
          <a:p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PT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400" dirty="0">
                <a:latin typeface="Arial" pitchFamily="34" charset="0"/>
                <a:cs typeface="Arial" pitchFamily="34" charset="0"/>
              </a:rPr>
              <a:t>Presidente,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 diretor </a:t>
            </a:r>
            <a:r>
              <a:rPr lang="pt-PT" sz="1400" dirty="0">
                <a:latin typeface="Arial" pitchFamily="34" charset="0"/>
                <a:cs typeface="Arial" pitchFamily="34" charset="0"/>
              </a:rPr>
              <a:t>técnico e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 professor de: </a:t>
            </a:r>
          </a:p>
          <a:p>
            <a:r>
              <a:rPr lang="pt-PT" sz="1400" dirty="0" smtClean="0">
                <a:latin typeface="Arial" pitchFamily="34" charset="0"/>
                <a:cs typeface="Arial" pitchFamily="34" charset="0"/>
              </a:rPr>
              <a:t>Karate </a:t>
            </a:r>
            <a:r>
              <a:rPr lang="pt-PT" sz="1400" dirty="0">
                <a:latin typeface="Arial" pitchFamily="34" charset="0"/>
                <a:cs typeface="Arial" pitchFamily="34" charset="0"/>
              </a:rPr>
              <a:t>e Kung Fu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PT" sz="1400" dirty="0">
                <a:latin typeface="Arial" pitchFamily="34" charset="0"/>
                <a:cs typeface="Arial" pitchFamily="34" charset="0"/>
              </a:rPr>
              <a:t>A.G.D.A.M.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PT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pt-PT" sz="1400" b="1" u="sng" dirty="0">
                <a:latin typeface="Arial" pitchFamily="34" charset="0"/>
                <a:cs typeface="Arial" pitchFamily="34" charset="0"/>
              </a:rPr>
              <a:t>Associação Gambarukan Dojo de Artes Marciais</a:t>
            </a:r>
            <a:r>
              <a:rPr lang="pt-PT" sz="1400" b="1" u="sng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pt-BR" sz="1400" b="1" u="sng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Vice-campeão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mundial, tetra campeão paulista e bi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campeão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brasileiro de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Karate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Campeão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paulista e brasileiro de Kung Fu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Professor de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Karate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do Clube Escola Serra Morena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Foi Professor de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Karate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durante seis anos na A.D.P.M.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Associação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Desportiva da Polícia Militar;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     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Foi instrutor de Defesa Pessoal no 2º Choque da Polícia Militar.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Semana da Saúde 2012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62" y="1772816"/>
            <a:ext cx="3593049" cy="397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630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pic>
        <p:nvPicPr>
          <p:cNvPr id="2051" name="Picture 3" descr="C:\Users\JANAINA\Documents\def pes palestra o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32" b="3605"/>
          <a:stretch/>
        </p:blipFill>
        <p:spPr bwMode="auto">
          <a:xfrm>
            <a:off x="289726" y="1610317"/>
            <a:ext cx="8674762" cy="469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400636" y="1052736"/>
            <a:ext cx="43427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Objetivos do Curso:</a:t>
            </a:r>
            <a:endParaRPr lang="pt-BR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483768" y="2082328"/>
            <a:ext cx="64442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se proteger frente á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qualquer ameaça;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Evitar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perigo ou circunstâncias que criam uma situação potencial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violência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Enfrentar um adversário sem medo;</a:t>
            </a:r>
          </a:p>
          <a:p>
            <a:pPr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Concentrar energia suficiente para </a:t>
            </a: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executar movimentos para cada situação.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4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aber20.com/wp-content/uploads/2011/02/post-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0416" y="1412776"/>
            <a:ext cx="491069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99792" y="1052736"/>
            <a:ext cx="3633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Importante:</a:t>
            </a:r>
            <a:endParaRPr lang="pt-BR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051520" y="2542960"/>
            <a:ext cx="38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Antecipar e evitar, são atitudes mais sábias do que o confronto em si.</a:t>
            </a:r>
          </a:p>
          <a:p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07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82210861"/>
              </p:ext>
            </p:extLst>
          </p:nvPr>
        </p:nvGraphicFramePr>
        <p:xfrm>
          <a:off x="1619672" y="1757040"/>
          <a:ext cx="672040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23528" y="1196752"/>
            <a:ext cx="885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O curso de Defesa Pessoal, é dividido em três etapas: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5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392704" y="1052736"/>
            <a:ext cx="4195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Módulos do Curso:</a:t>
            </a:r>
            <a:endParaRPr lang="pt-BR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916832"/>
            <a:ext cx="84249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1º Módulo:</a:t>
            </a:r>
          </a:p>
          <a:p>
            <a:pPr lvl="1">
              <a:buFont typeface="Wingdings" pitchFamily="2" charset="2"/>
              <a:buChar char="Ø"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Saídas para todos os tipos de agarramentos e estrangulamentos.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Técnicas de torção em articulação e alavanca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7584" y="364502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2º Módulo: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3568" y="450912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Como bloquear ataques feitos com as  com as  mãos   e pernas     e formas de contra ataque.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Como usar braços e pernas como armas letais.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67544" y="1124744"/>
            <a:ext cx="7920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3º Módulo: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Como cair sem se machucar.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Como se defender no chão.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Pontos vitais, sensíveis e vulneráveis do corpo humano.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2348880"/>
            <a:ext cx="82089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4º  Módulo: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omo se defender de ataques com bastões e outros objetos sólidos.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Como se defender de ataques com lâminas e outros objetos cortantes.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Como se defender de ataques com armas de fogo e formas de  desarmar.</a:t>
            </a:r>
          </a:p>
          <a:p>
            <a:pPr lvl="0"/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400506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5º  Módulo:</a:t>
            </a:r>
          </a:p>
          <a:p>
            <a:pPr lvl="1"/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553000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Como se defender de vários atacantes ao mesmo tempo.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Prática de luta e simulações de ataques variados.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Como usar objetos do cotidiano como armas improvisadas</a:t>
            </a:r>
            <a:r>
              <a:rPr lang="pt-BR" b="1" dirty="0" smtClean="0"/>
              <a:t>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Semana da Saúde 2012</a:t>
            </a:r>
            <a:endParaRPr lang="pt-BR"/>
          </a:p>
        </p:txBody>
      </p:sp>
      <p:pic>
        <p:nvPicPr>
          <p:cNvPr id="3076" name="Picture 4" descr="http://meship.com/Blog/wp-content/uploads/2011/03/hosted-desktop-strategy-ques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943872" cy="3707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052736"/>
            <a:ext cx="9540552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 verdadeira defesa pessoal não consiste em sobrepujar os outros pela força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física. 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5076056" y="2780928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É usar a inteligência, percepção, técnica, bom caráter, respeito ao próximo.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4893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665</Words>
  <Application>Microsoft Office PowerPoint</Application>
  <PresentationFormat>Apresentação na tela (4:3)</PresentationFormat>
  <Paragraphs>95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JANAINA</dc:creator>
  <cp:lastModifiedBy>janaina.shimba</cp:lastModifiedBy>
  <cp:revision>76</cp:revision>
  <dcterms:created xsi:type="dcterms:W3CDTF">2012-05-12T18:33:31Z</dcterms:created>
  <dcterms:modified xsi:type="dcterms:W3CDTF">2012-05-16T12:16:13Z</dcterms:modified>
</cp:coreProperties>
</file>